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6" r:id="rId3"/>
    <p:sldId id="257" r:id="rId4"/>
    <p:sldId id="262" r:id="rId5"/>
    <p:sldId id="261" r:id="rId6"/>
    <p:sldId id="259" r:id="rId7"/>
    <p:sldId id="260" r:id="rId8"/>
    <p:sldId id="258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322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162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34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9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31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5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78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17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92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62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2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0B28B-857A-4B88-9B5E-9C7D42FE018E}" type="datetimeFigureOut">
              <a:rPr lang="en-US" smtClean="0"/>
              <a:t>9/14/2017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C81E5-43A7-41C4-8A4B-0062B270AC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41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099" y="428878"/>
            <a:ext cx="10641701" cy="5748085"/>
          </a:xfrm>
        </p:spPr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would you define kindness?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What do you think kindness looks like?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9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9626" y="-835146"/>
            <a:ext cx="9144000" cy="2387600"/>
          </a:xfrm>
        </p:spPr>
        <p:txBody>
          <a:bodyPr/>
          <a:lstStyle/>
          <a:p>
            <a:r>
              <a:rPr lang="en-US" dirty="0" smtClean="0"/>
              <a:t>Kindness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0788"/>
            <a:ext cx="9144000" cy="1655762"/>
          </a:xfrm>
        </p:spPr>
        <p:txBody>
          <a:bodyPr>
            <a:normAutofit fontScale="25000" lnSpcReduction="20000"/>
          </a:bodyPr>
          <a:lstStyle/>
          <a:p>
            <a:r>
              <a:rPr lang="en-US" sz="8000" dirty="0"/>
              <a:t>Kind individuals believe that others are worthy of attention and affirmation for their own sake as human beings, not out of s sense of duty or principle. There are three traits of altruistic personalities: </a:t>
            </a:r>
          </a:p>
          <a:p>
            <a:r>
              <a:rPr lang="en-US" sz="8000" dirty="0"/>
              <a:t>Empathy/sympathy</a:t>
            </a:r>
          </a:p>
          <a:p>
            <a:r>
              <a:rPr lang="en-US" sz="8000" dirty="0"/>
              <a:t>Moral reasoning</a:t>
            </a:r>
          </a:p>
          <a:p>
            <a:r>
              <a:rPr lang="en-US" sz="8000" dirty="0"/>
              <a:t>Social responsibility </a:t>
            </a:r>
          </a:p>
          <a:p>
            <a:r>
              <a:rPr lang="en-US" sz="8000" dirty="0" smtClean="0"/>
              <a:t> (ViaCharacter.org)</a:t>
            </a:r>
          </a:p>
          <a:p>
            <a:endParaRPr lang="en-US" dirty="0"/>
          </a:p>
          <a:p>
            <a:r>
              <a:rPr lang="en-US" sz="800" dirty="0"/>
              <a:t>1</a:t>
            </a:r>
          </a:p>
          <a:p>
            <a:r>
              <a:rPr lang="en-US" sz="8000" dirty="0" smtClean="0"/>
              <a:t>the </a:t>
            </a:r>
            <a:r>
              <a:rPr lang="en-US" sz="8000" dirty="0"/>
              <a:t>quality or state of being gentle and </a:t>
            </a:r>
            <a:r>
              <a:rPr lang="en-US" sz="8000" dirty="0" smtClean="0"/>
              <a:t>considerate; </a:t>
            </a:r>
            <a:r>
              <a:rPr lang="en-US" sz="8000" dirty="0"/>
              <a:t>a kind deed</a:t>
            </a:r>
          </a:p>
          <a:p>
            <a:r>
              <a:rPr lang="en-US" sz="8000" dirty="0" smtClean="0"/>
              <a:t>  (</a:t>
            </a:r>
            <a:r>
              <a:rPr lang="en-US" sz="8000" dirty="0" err="1" smtClean="0"/>
              <a:t>Merrian</a:t>
            </a:r>
            <a:r>
              <a:rPr lang="en-US" sz="8000" dirty="0" smtClean="0"/>
              <a:t> -Webster Dictionary)  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1210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4428" y="3904770"/>
            <a:ext cx="9144000" cy="2387600"/>
          </a:xfrm>
        </p:spPr>
        <p:txBody>
          <a:bodyPr>
            <a:noAutofit/>
          </a:bodyPr>
          <a:lstStyle/>
          <a:p>
            <a:r>
              <a:rPr lang="en-US" sz="4800" dirty="0"/>
              <a:t>Kindness falls under the virtue category of Humanity. Humanity describes strengths that manifest in caring relationships with others. These strengths are interpersonal and are mostly relevant in one-on-one relationships.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7132969" y="6231788"/>
            <a:ext cx="3218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Definition from ViaCharacter.org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992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8138" y="914400"/>
            <a:ext cx="5656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Titan Creed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1262357" y="2500439"/>
            <a:ext cx="98075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Titan’s endeavor to…</a:t>
            </a:r>
          </a:p>
          <a:p>
            <a:endParaRPr lang="en-US" sz="3600" dirty="0"/>
          </a:p>
          <a:p>
            <a:r>
              <a:rPr lang="en-US" sz="3600" dirty="0"/>
              <a:t>Titans love, respect, and protect one another</a:t>
            </a:r>
          </a:p>
        </p:txBody>
      </p:sp>
    </p:spTree>
    <p:extLst>
      <p:ext uri="{BB962C8B-B14F-4D97-AF65-F5344CB8AC3E}">
        <p14:creationId xmlns:p14="http://schemas.microsoft.com/office/powerpoint/2010/main" val="85174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28205" y="2199527"/>
            <a:ext cx="805966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Here is a short video clip that shows kindness, empathy, and service. It is of Keith Moore, a middle school student with special needs who is on the Olivet Middle School football team.   The football players conspired without the coach’s permission to ensure that Keith Moore would experience a moment where he would have the opportunity to score a touchdown for his team.  The selfless acts from the football team are displayed in the video.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857755"/>
            <a:ext cx="12016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 glimpse of kindness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60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ddle school football team's life-changing pla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504" y="180354"/>
            <a:ext cx="11459687" cy="644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25853"/>
            <a:ext cx="9144000" cy="89255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 to think through Kindness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828800"/>
            <a:ext cx="9144000" cy="4466804"/>
          </a:xfrm>
        </p:spPr>
        <p:txBody>
          <a:bodyPr>
            <a:normAutofit fontScale="40000" lnSpcReduction="20000"/>
          </a:bodyPr>
          <a:lstStyle/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Do you think it was easy for the football player to give up a touchdown so that Keith could instead be the one to score?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What do you think motivated the football team to do this for Keith?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How did the football team protect Keith on and off the field?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Do you think Keith will remember this act of kindness  that was displayed toward him for the rest of his life?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Is it easy for you to show kindness through difficult times?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In what ways have you demonstrated kindness in the past?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What are some ways that we can be kind at school?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What are some ways that we can be kind outside of school?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Who is someone that you feel has modeled kindness for you?</a:t>
            </a:r>
          </a:p>
          <a:p>
            <a:pPr marL="342900" indent="-342900" algn="l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3400" dirty="0" smtClean="0"/>
              <a:t> Why would the character trait of kindness be important in life?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89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Exercises for Boosting Kindness: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 </a:t>
            </a:r>
            <a:r>
              <a:rPr lang="en-US" dirty="0"/>
              <a:t>a random act of kindness each day (ex: </a:t>
            </a:r>
            <a:r>
              <a:rPr lang="en-US" dirty="0" smtClean="0"/>
              <a:t>letting someone go in front of you in the lunch line, </a:t>
            </a:r>
            <a:r>
              <a:rPr lang="en-US" dirty="0"/>
              <a:t>complimenting a </a:t>
            </a:r>
            <a:r>
              <a:rPr lang="en-US" dirty="0" smtClean="0"/>
              <a:t>student in your class, </a:t>
            </a:r>
            <a:r>
              <a:rPr lang="en-US" dirty="0"/>
              <a:t>buying a treat for </a:t>
            </a:r>
            <a:r>
              <a:rPr lang="en-US" dirty="0" smtClean="0"/>
              <a:t>another student, </a:t>
            </a:r>
            <a:r>
              <a:rPr lang="en-US" dirty="0"/>
              <a:t>etc.) </a:t>
            </a:r>
          </a:p>
          <a:p>
            <a:r>
              <a:rPr lang="en-US" dirty="0"/>
              <a:t>Say kinder and softer words to people when interacting through </a:t>
            </a:r>
            <a:r>
              <a:rPr lang="en-US" dirty="0" smtClean="0"/>
              <a:t>texting, </a:t>
            </a:r>
            <a:r>
              <a:rPr lang="en-US" dirty="0"/>
              <a:t>writing letters, talking on phone. Smile when answering the phone and sound happy to hear from the person on the other end of the line. </a:t>
            </a:r>
          </a:p>
          <a:p>
            <a:r>
              <a:rPr lang="en-US" dirty="0" smtClean="0"/>
              <a:t>Buying lunch for a friend.</a:t>
            </a:r>
            <a:endParaRPr lang="en-US" dirty="0"/>
          </a:p>
          <a:p>
            <a:pPr marL="0" indent="0" algn="r">
              <a:buNone/>
            </a:pPr>
            <a:endParaRPr lang="en-US" sz="1800" i="1" dirty="0" smtClean="0"/>
          </a:p>
          <a:p>
            <a:pPr marL="0" indent="0" algn="r">
              <a:buNone/>
            </a:pPr>
            <a:r>
              <a:rPr lang="en-US" sz="1800" i="1" dirty="0" smtClean="0"/>
              <a:t>From Viacharacter.org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21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9542</TotalTime>
  <Words>463</Words>
  <Application>Microsoft Office PowerPoint</Application>
  <PresentationFormat>Widescreen</PresentationFormat>
  <Paragraphs>43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Kindness</vt:lpstr>
      <vt:lpstr>Kindness falls under the virtue category of Humanity. Humanity describes strengths that manifest in caring relationships with others. These strengths are interpersonal and are mostly relevant in one-on-one relationships. </vt:lpstr>
      <vt:lpstr>PowerPoint Presentation</vt:lpstr>
      <vt:lpstr>PowerPoint Presentation</vt:lpstr>
      <vt:lpstr>PowerPoint Presentation</vt:lpstr>
      <vt:lpstr>Questions to think through Kindness</vt:lpstr>
      <vt:lpstr>Exercises for Boosting Kindness: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Perseverance</dc:title>
  <dc:creator>Hugh - Stephanie Di Pretore</dc:creator>
  <cp:lastModifiedBy>TCA Hugh DiPretore</cp:lastModifiedBy>
  <cp:revision>15</cp:revision>
  <dcterms:created xsi:type="dcterms:W3CDTF">2015-09-11T11:33:56Z</dcterms:created>
  <dcterms:modified xsi:type="dcterms:W3CDTF">2017-09-15T00:26:33Z</dcterms:modified>
</cp:coreProperties>
</file>